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97" r:id="rId6"/>
    <p:sldId id="262" r:id="rId7"/>
    <p:sldId id="263" r:id="rId8"/>
    <p:sldId id="264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628" autoAdjust="0"/>
  </p:normalViewPr>
  <p:slideViewPr>
    <p:cSldViewPr snapToObjects="1">
      <p:cViewPr varScale="1">
        <p:scale>
          <a:sx n="79" d="100"/>
          <a:sy n="79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8D428-D013-4603-AF3B-EC2F14D5C21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8C2C63-806F-4E6F-A6C1-4D3F292F2919}">
      <dgm:prSet phldrT="[Texto]" custT="1"/>
      <dgm:spPr/>
      <dgm:t>
        <a:bodyPr/>
        <a:lstStyle/>
        <a:p>
          <a:r>
            <a:rPr lang="pt-BR" sz="3000" b="1" dirty="0">
              <a:solidFill>
                <a:schemeClr val="tx1"/>
              </a:solidFill>
            </a:rPr>
            <a:t>1.Escola</a:t>
          </a:r>
        </a:p>
        <a:p>
          <a:r>
            <a:rPr lang="en-US" sz="1400" dirty="0"/>
            <a:t>Fresco “The School of Athens”, by </a:t>
          </a:r>
          <a:r>
            <a:rPr lang="en-US" sz="1400" dirty="0" err="1"/>
            <a:t>Rafaello</a:t>
          </a:r>
          <a:r>
            <a:rPr lang="en-US" sz="1400" dirty="0"/>
            <a:t> </a:t>
          </a:r>
          <a:r>
            <a:rPr lang="en-US" sz="1400" dirty="0" err="1"/>
            <a:t>Sanzio</a:t>
          </a:r>
          <a:r>
            <a:rPr lang="en-US" sz="1400" dirty="0"/>
            <a:t>/1511. This work is in the public domain(PD-Art).</a:t>
          </a:r>
          <a:endParaRPr lang="pt-BR" sz="1400" b="1" dirty="0"/>
        </a:p>
      </dgm:t>
    </dgm:pt>
    <dgm:pt modelId="{4E08BD22-191A-44D1-881F-31A4596F6A60}" type="parTrans" cxnId="{0BBB0FC7-7F62-483F-A3B7-31E1E5147EA4}">
      <dgm:prSet/>
      <dgm:spPr/>
      <dgm:t>
        <a:bodyPr/>
        <a:lstStyle/>
        <a:p>
          <a:endParaRPr lang="pt-BR"/>
        </a:p>
      </dgm:t>
    </dgm:pt>
    <dgm:pt modelId="{1DC385C2-A413-4712-BEA2-24A15F774CA3}" type="sibTrans" cxnId="{0BBB0FC7-7F62-483F-A3B7-31E1E5147EA4}">
      <dgm:prSet/>
      <dgm:spPr/>
      <dgm:t>
        <a:bodyPr/>
        <a:lstStyle/>
        <a:p>
          <a:endParaRPr lang="pt-BR"/>
        </a:p>
      </dgm:t>
    </dgm:pt>
    <dgm:pt modelId="{D604161A-88F4-4C5F-9512-ECFD18E6D2C3}">
      <dgm:prSet phldrT="[Texto]" custT="1"/>
      <dgm:spPr/>
      <dgm:t>
        <a:bodyPr/>
        <a:lstStyle/>
        <a:p>
          <a:r>
            <a:rPr lang="pt-BR" sz="3000" b="1" dirty="0">
              <a:solidFill>
                <a:schemeClr val="tx1"/>
              </a:solidFill>
            </a:rPr>
            <a:t>2. Livro</a:t>
          </a:r>
        </a:p>
        <a:p>
          <a:r>
            <a:rPr lang="en-US" sz="1400" dirty="0"/>
            <a:t>Printing press by Gottfried- </a:t>
          </a:r>
          <a:r>
            <a:rPr lang="en-US" sz="1400" dirty="0" err="1"/>
            <a:t>Történelmi</a:t>
          </a:r>
          <a:r>
            <a:rPr lang="en-US" sz="1400" dirty="0"/>
            <a:t> </a:t>
          </a:r>
          <a:r>
            <a:rPr lang="en-US" sz="1400" dirty="0" err="1"/>
            <a:t>krónika</a:t>
          </a:r>
          <a:r>
            <a:rPr lang="en-US" sz="1400" dirty="0"/>
            <a:t>/1908, sixteenth century in Germany. This image is in the public domain (PD-Art).</a:t>
          </a:r>
          <a:endParaRPr lang="pt-BR" sz="1400" b="1" dirty="0">
            <a:solidFill>
              <a:schemeClr val="tx1"/>
            </a:solidFill>
          </a:endParaRPr>
        </a:p>
      </dgm:t>
    </dgm:pt>
    <dgm:pt modelId="{9ADF8392-6AD0-422A-BF91-78087A126DEF}" type="parTrans" cxnId="{DAE7EF2E-03AA-4032-BAA0-05DBCB164DCB}">
      <dgm:prSet/>
      <dgm:spPr/>
      <dgm:t>
        <a:bodyPr/>
        <a:lstStyle/>
        <a:p>
          <a:endParaRPr lang="pt-BR"/>
        </a:p>
      </dgm:t>
    </dgm:pt>
    <dgm:pt modelId="{32DE8202-B245-4FC0-9BF6-F82757BC6B11}" type="sibTrans" cxnId="{DAE7EF2E-03AA-4032-BAA0-05DBCB164DCB}">
      <dgm:prSet/>
      <dgm:spPr/>
      <dgm:t>
        <a:bodyPr/>
        <a:lstStyle/>
        <a:p>
          <a:endParaRPr lang="pt-BR"/>
        </a:p>
      </dgm:t>
    </dgm:pt>
    <dgm:pt modelId="{12260B37-4BA3-4501-B575-18B600541F23}">
      <dgm:prSet phldrT="[Texto]" custT="1"/>
      <dgm:spPr/>
      <dgm:t>
        <a:bodyPr/>
        <a:lstStyle/>
        <a:p>
          <a:r>
            <a:rPr lang="pt-BR" sz="3000" b="1" dirty="0">
              <a:solidFill>
                <a:schemeClr val="tx1"/>
              </a:solidFill>
            </a:rPr>
            <a:t>3. Tecnologias Digitais</a:t>
          </a:r>
        </a:p>
        <a:p>
          <a:r>
            <a:rPr lang="en-US" sz="1400" dirty="0"/>
            <a:t>A Smoker from the Erzgebirge as geek. </a:t>
          </a:r>
          <a:r>
            <a:rPr lang="en-US" sz="1400" dirty="0" err="1"/>
            <a:t>Markscheider</a:t>
          </a:r>
          <a:r>
            <a:rPr lang="en-US" sz="1400" dirty="0"/>
            <a:t>/2013. (GNU Free Document License). </a:t>
          </a:r>
          <a:endParaRPr lang="pt-BR" sz="1400" b="1" dirty="0">
            <a:solidFill>
              <a:schemeClr val="tx1"/>
            </a:solidFill>
          </a:endParaRPr>
        </a:p>
      </dgm:t>
    </dgm:pt>
    <dgm:pt modelId="{AF2245BC-2D9F-433F-8CC5-ACFC4ACE22A0}" type="parTrans" cxnId="{DC073648-DC80-453B-B890-1803215D09C2}">
      <dgm:prSet/>
      <dgm:spPr/>
      <dgm:t>
        <a:bodyPr/>
        <a:lstStyle/>
        <a:p>
          <a:endParaRPr lang="pt-BR"/>
        </a:p>
      </dgm:t>
    </dgm:pt>
    <dgm:pt modelId="{1DB8A4D4-F0EB-43BE-B304-1DA56C87047B}" type="sibTrans" cxnId="{DC073648-DC80-453B-B890-1803215D09C2}">
      <dgm:prSet/>
      <dgm:spPr/>
      <dgm:t>
        <a:bodyPr/>
        <a:lstStyle/>
        <a:p>
          <a:endParaRPr lang="pt-BR"/>
        </a:p>
      </dgm:t>
    </dgm:pt>
    <dgm:pt modelId="{98969E5C-4C95-414C-A336-6AA042EC9E01}" type="pres">
      <dgm:prSet presAssocID="{D018D428-D013-4603-AF3B-EC2F14D5C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70B60E1-87D4-4DED-B5BB-FCAE698B8676}" type="pres">
      <dgm:prSet presAssocID="{5D8C2C63-806F-4E6F-A6C1-4D3F292F2919}" presName="comp" presStyleCnt="0"/>
      <dgm:spPr/>
    </dgm:pt>
    <dgm:pt modelId="{D6CBAD19-FF45-4CBD-8F03-02D5112824AF}" type="pres">
      <dgm:prSet presAssocID="{5D8C2C63-806F-4E6F-A6C1-4D3F292F2919}" presName="box" presStyleLbl="node1" presStyleIdx="0" presStyleCnt="3"/>
      <dgm:spPr/>
      <dgm:t>
        <a:bodyPr/>
        <a:lstStyle/>
        <a:p>
          <a:endParaRPr lang="pt-BR"/>
        </a:p>
      </dgm:t>
    </dgm:pt>
    <dgm:pt modelId="{12AAA1F0-B6F2-4A06-A387-8FF201E89DA9}" type="pres">
      <dgm:prSet presAssocID="{5D8C2C63-806F-4E6F-A6C1-4D3F292F291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70ADF4-8747-43BB-B21A-73106B9B4D77}" type="pres">
      <dgm:prSet presAssocID="{5D8C2C63-806F-4E6F-A6C1-4D3F292F291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63FE86-C1E1-4B0E-956B-25D1698CE1AD}" type="pres">
      <dgm:prSet presAssocID="{1DC385C2-A413-4712-BEA2-24A15F774CA3}" presName="spacer" presStyleCnt="0"/>
      <dgm:spPr/>
    </dgm:pt>
    <dgm:pt modelId="{5CA6EE51-3019-4140-A851-B49F7330736B}" type="pres">
      <dgm:prSet presAssocID="{D604161A-88F4-4C5F-9512-ECFD18E6D2C3}" presName="comp" presStyleCnt="0"/>
      <dgm:spPr/>
    </dgm:pt>
    <dgm:pt modelId="{3925A29B-66C0-40A7-AF1A-35302E942A30}" type="pres">
      <dgm:prSet presAssocID="{D604161A-88F4-4C5F-9512-ECFD18E6D2C3}" presName="box" presStyleLbl="node1" presStyleIdx="1" presStyleCnt="3"/>
      <dgm:spPr/>
      <dgm:t>
        <a:bodyPr/>
        <a:lstStyle/>
        <a:p>
          <a:endParaRPr lang="pt-BR"/>
        </a:p>
      </dgm:t>
    </dgm:pt>
    <dgm:pt modelId="{F91B3CD2-C650-4A27-8F9A-CB263860FB63}" type="pres">
      <dgm:prSet presAssocID="{D604161A-88F4-4C5F-9512-ECFD18E6D2C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BE4A1C3-D1B2-4B47-85B7-675709F7335A}" type="pres">
      <dgm:prSet presAssocID="{D604161A-88F4-4C5F-9512-ECFD18E6D2C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C7F742-78ED-446F-9CDE-DC2F1EBD6561}" type="pres">
      <dgm:prSet presAssocID="{32DE8202-B245-4FC0-9BF6-F82757BC6B11}" presName="spacer" presStyleCnt="0"/>
      <dgm:spPr/>
    </dgm:pt>
    <dgm:pt modelId="{3828864F-0B45-4F29-B70A-D83C6E3FF276}" type="pres">
      <dgm:prSet presAssocID="{12260B37-4BA3-4501-B575-18B600541F23}" presName="comp" presStyleCnt="0"/>
      <dgm:spPr/>
    </dgm:pt>
    <dgm:pt modelId="{8369EA7B-B247-4320-93E2-ED2B3BC98436}" type="pres">
      <dgm:prSet presAssocID="{12260B37-4BA3-4501-B575-18B600541F23}" presName="box" presStyleLbl="node1" presStyleIdx="2" presStyleCnt="3"/>
      <dgm:spPr/>
      <dgm:t>
        <a:bodyPr/>
        <a:lstStyle/>
        <a:p>
          <a:endParaRPr lang="pt-BR"/>
        </a:p>
      </dgm:t>
    </dgm:pt>
    <dgm:pt modelId="{0AE80A09-1B97-4E21-858A-EA52BEB2FD23}" type="pres">
      <dgm:prSet presAssocID="{12260B37-4BA3-4501-B575-18B600541F23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52A199C-9CC5-4B36-BBC7-52A96A660AB7}" type="pres">
      <dgm:prSet presAssocID="{12260B37-4BA3-4501-B575-18B600541F2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3DDCE8E-AE6E-4573-93A3-CDB1840A3FC3}" type="presOf" srcId="{D604161A-88F4-4C5F-9512-ECFD18E6D2C3}" destId="{3925A29B-66C0-40A7-AF1A-35302E942A30}" srcOrd="0" destOrd="0" presId="urn:microsoft.com/office/officeart/2005/8/layout/vList4#1"/>
    <dgm:cxn modelId="{E6D06A6F-157A-4549-9240-11EDDBB1F14A}" type="presOf" srcId="{D604161A-88F4-4C5F-9512-ECFD18E6D2C3}" destId="{2BE4A1C3-D1B2-4B47-85B7-675709F7335A}" srcOrd="1" destOrd="0" presId="urn:microsoft.com/office/officeart/2005/8/layout/vList4#1"/>
    <dgm:cxn modelId="{0BBB0FC7-7F62-483F-A3B7-31E1E5147EA4}" srcId="{D018D428-D013-4603-AF3B-EC2F14D5C21E}" destId="{5D8C2C63-806F-4E6F-A6C1-4D3F292F2919}" srcOrd="0" destOrd="0" parTransId="{4E08BD22-191A-44D1-881F-31A4596F6A60}" sibTransId="{1DC385C2-A413-4712-BEA2-24A15F774CA3}"/>
    <dgm:cxn modelId="{DF2F2E73-96DD-4C4B-ABB2-E2283821464C}" type="presOf" srcId="{12260B37-4BA3-4501-B575-18B600541F23}" destId="{8369EA7B-B247-4320-93E2-ED2B3BC98436}" srcOrd="0" destOrd="0" presId="urn:microsoft.com/office/officeart/2005/8/layout/vList4#1"/>
    <dgm:cxn modelId="{DE3619D8-9966-41BF-BA8C-4FD61D54EE13}" type="presOf" srcId="{5D8C2C63-806F-4E6F-A6C1-4D3F292F2919}" destId="{F570ADF4-8747-43BB-B21A-73106B9B4D77}" srcOrd="1" destOrd="0" presId="urn:microsoft.com/office/officeart/2005/8/layout/vList4#1"/>
    <dgm:cxn modelId="{5A15B786-AE66-4204-8D64-6312A71C8B3B}" type="presOf" srcId="{D018D428-D013-4603-AF3B-EC2F14D5C21E}" destId="{98969E5C-4C95-414C-A336-6AA042EC9E01}" srcOrd="0" destOrd="0" presId="urn:microsoft.com/office/officeart/2005/8/layout/vList4#1"/>
    <dgm:cxn modelId="{DAE7EF2E-03AA-4032-BAA0-05DBCB164DCB}" srcId="{D018D428-D013-4603-AF3B-EC2F14D5C21E}" destId="{D604161A-88F4-4C5F-9512-ECFD18E6D2C3}" srcOrd="1" destOrd="0" parTransId="{9ADF8392-6AD0-422A-BF91-78087A126DEF}" sibTransId="{32DE8202-B245-4FC0-9BF6-F82757BC6B11}"/>
    <dgm:cxn modelId="{DC073648-DC80-453B-B890-1803215D09C2}" srcId="{D018D428-D013-4603-AF3B-EC2F14D5C21E}" destId="{12260B37-4BA3-4501-B575-18B600541F23}" srcOrd="2" destOrd="0" parTransId="{AF2245BC-2D9F-433F-8CC5-ACFC4ACE22A0}" sibTransId="{1DB8A4D4-F0EB-43BE-B304-1DA56C87047B}"/>
    <dgm:cxn modelId="{F612E7A1-CF51-4AD7-AF14-258BE716DC34}" type="presOf" srcId="{5D8C2C63-806F-4E6F-A6C1-4D3F292F2919}" destId="{D6CBAD19-FF45-4CBD-8F03-02D5112824AF}" srcOrd="0" destOrd="0" presId="urn:microsoft.com/office/officeart/2005/8/layout/vList4#1"/>
    <dgm:cxn modelId="{908A7031-3E11-4D98-9D69-08C87D80AC76}" type="presOf" srcId="{12260B37-4BA3-4501-B575-18B600541F23}" destId="{652A199C-9CC5-4B36-BBC7-52A96A660AB7}" srcOrd="1" destOrd="0" presId="urn:microsoft.com/office/officeart/2005/8/layout/vList4#1"/>
    <dgm:cxn modelId="{F7F28D4A-5AA7-4F0A-B718-D3B3227CF823}" type="presParOf" srcId="{98969E5C-4C95-414C-A336-6AA042EC9E01}" destId="{E70B60E1-87D4-4DED-B5BB-FCAE698B8676}" srcOrd="0" destOrd="0" presId="urn:microsoft.com/office/officeart/2005/8/layout/vList4#1"/>
    <dgm:cxn modelId="{1A881A5C-F129-4A94-9057-299647F78425}" type="presParOf" srcId="{E70B60E1-87D4-4DED-B5BB-FCAE698B8676}" destId="{D6CBAD19-FF45-4CBD-8F03-02D5112824AF}" srcOrd="0" destOrd="0" presId="urn:microsoft.com/office/officeart/2005/8/layout/vList4#1"/>
    <dgm:cxn modelId="{FC9C11CF-3053-4CE1-B01D-8E55116B7559}" type="presParOf" srcId="{E70B60E1-87D4-4DED-B5BB-FCAE698B8676}" destId="{12AAA1F0-B6F2-4A06-A387-8FF201E89DA9}" srcOrd="1" destOrd="0" presId="urn:microsoft.com/office/officeart/2005/8/layout/vList4#1"/>
    <dgm:cxn modelId="{092B49F3-22F2-4ECF-9DC8-71E3EE16FA33}" type="presParOf" srcId="{E70B60E1-87D4-4DED-B5BB-FCAE698B8676}" destId="{F570ADF4-8747-43BB-B21A-73106B9B4D77}" srcOrd="2" destOrd="0" presId="urn:microsoft.com/office/officeart/2005/8/layout/vList4#1"/>
    <dgm:cxn modelId="{B0765AED-7CD6-47F1-B7FC-284D4334C720}" type="presParOf" srcId="{98969E5C-4C95-414C-A336-6AA042EC9E01}" destId="{0663FE86-C1E1-4B0E-956B-25D1698CE1AD}" srcOrd="1" destOrd="0" presId="urn:microsoft.com/office/officeart/2005/8/layout/vList4#1"/>
    <dgm:cxn modelId="{C98FB2CB-DCBD-4B62-9CA5-AE1555653B19}" type="presParOf" srcId="{98969E5C-4C95-414C-A336-6AA042EC9E01}" destId="{5CA6EE51-3019-4140-A851-B49F7330736B}" srcOrd="2" destOrd="0" presId="urn:microsoft.com/office/officeart/2005/8/layout/vList4#1"/>
    <dgm:cxn modelId="{F0919DA6-CBBE-40FC-A1DB-69BE6A9B71C7}" type="presParOf" srcId="{5CA6EE51-3019-4140-A851-B49F7330736B}" destId="{3925A29B-66C0-40A7-AF1A-35302E942A30}" srcOrd="0" destOrd="0" presId="urn:microsoft.com/office/officeart/2005/8/layout/vList4#1"/>
    <dgm:cxn modelId="{8A8792EF-A06F-419F-BCEF-7A90082B25A5}" type="presParOf" srcId="{5CA6EE51-3019-4140-A851-B49F7330736B}" destId="{F91B3CD2-C650-4A27-8F9A-CB263860FB63}" srcOrd="1" destOrd="0" presId="urn:microsoft.com/office/officeart/2005/8/layout/vList4#1"/>
    <dgm:cxn modelId="{A0C2C0A3-DD0E-47EE-9E2D-2F234CA69D86}" type="presParOf" srcId="{5CA6EE51-3019-4140-A851-B49F7330736B}" destId="{2BE4A1C3-D1B2-4B47-85B7-675709F7335A}" srcOrd="2" destOrd="0" presId="urn:microsoft.com/office/officeart/2005/8/layout/vList4#1"/>
    <dgm:cxn modelId="{544FA1CE-775E-4E1A-9AFF-C01B3FA4DC40}" type="presParOf" srcId="{98969E5C-4C95-414C-A336-6AA042EC9E01}" destId="{64C7F742-78ED-446F-9CDE-DC2F1EBD6561}" srcOrd="3" destOrd="0" presId="urn:microsoft.com/office/officeart/2005/8/layout/vList4#1"/>
    <dgm:cxn modelId="{0D9C4328-CFEB-40BE-87B1-DF11358F311F}" type="presParOf" srcId="{98969E5C-4C95-414C-A336-6AA042EC9E01}" destId="{3828864F-0B45-4F29-B70A-D83C6E3FF276}" srcOrd="4" destOrd="0" presId="urn:microsoft.com/office/officeart/2005/8/layout/vList4#1"/>
    <dgm:cxn modelId="{602C67BC-3A81-4396-9162-80D62A9B89EE}" type="presParOf" srcId="{3828864F-0B45-4F29-B70A-D83C6E3FF276}" destId="{8369EA7B-B247-4320-93E2-ED2B3BC98436}" srcOrd="0" destOrd="0" presId="urn:microsoft.com/office/officeart/2005/8/layout/vList4#1"/>
    <dgm:cxn modelId="{8EA64973-F0EF-435E-9787-0E214F44612E}" type="presParOf" srcId="{3828864F-0B45-4F29-B70A-D83C6E3FF276}" destId="{0AE80A09-1B97-4E21-858A-EA52BEB2FD23}" srcOrd="1" destOrd="0" presId="urn:microsoft.com/office/officeart/2005/8/layout/vList4#1"/>
    <dgm:cxn modelId="{4CFE1D65-913D-4598-82E2-99BC6416185E}" type="presParOf" srcId="{3828864F-0B45-4F29-B70A-D83C6E3FF276}" destId="{652A199C-9CC5-4B36-BBC7-52A96A660AB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BAD19-FF45-4CBD-8F03-02D5112824AF}">
      <dsp:nvSpPr>
        <dsp:cNvPr id="0" name=""/>
        <dsp:cNvSpPr/>
      </dsp:nvSpPr>
      <dsp:spPr>
        <a:xfrm>
          <a:off x="0" y="0"/>
          <a:ext cx="8229600" cy="1783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>
              <a:solidFill>
                <a:schemeClr val="tx1"/>
              </a:solidFill>
            </a:rPr>
            <a:t>1.Escola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Fresco “The School of Athens”, by </a:t>
          </a:r>
          <a:r>
            <a:rPr lang="en-US" sz="1400" kern="1200" dirty="0" err="1"/>
            <a:t>Rafaello</a:t>
          </a:r>
          <a:r>
            <a:rPr lang="en-US" sz="1400" kern="1200" dirty="0"/>
            <a:t> </a:t>
          </a:r>
          <a:r>
            <a:rPr lang="en-US" sz="1400" kern="1200" dirty="0" err="1"/>
            <a:t>Sanzio</a:t>
          </a:r>
          <a:r>
            <a:rPr lang="en-US" sz="1400" kern="1200" dirty="0"/>
            <a:t>/1511. This work is in the public domain(PD-Art).</a:t>
          </a:r>
          <a:endParaRPr lang="pt-BR" sz="1400" b="1" kern="1200" dirty="0"/>
        </a:p>
      </dsp:txBody>
      <dsp:txXfrm>
        <a:off x="1824235" y="0"/>
        <a:ext cx="6405364" cy="1783154"/>
      </dsp:txXfrm>
    </dsp:sp>
    <dsp:sp modelId="{12AAA1F0-B6F2-4A06-A387-8FF201E89DA9}">
      <dsp:nvSpPr>
        <dsp:cNvPr id="0" name=""/>
        <dsp:cNvSpPr/>
      </dsp:nvSpPr>
      <dsp:spPr>
        <a:xfrm>
          <a:off x="178315" y="178315"/>
          <a:ext cx="1645920" cy="14265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5A29B-66C0-40A7-AF1A-35302E942A30}">
      <dsp:nvSpPr>
        <dsp:cNvPr id="0" name=""/>
        <dsp:cNvSpPr/>
      </dsp:nvSpPr>
      <dsp:spPr>
        <a:xfrm>
          <a:off x="0" y="1961470"/>
          <a:ext cx="8229600" cy="1783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>
              <a:solidFill>
                <a:schemeClr val="tx1"/>
              </a:solidFill>
            </a:rPr>
            <a:t>2. Livro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Printing press by Gottfried- </a:t>
          </a:r>
          <a:r>
            <a:rPr lang="en-US" sz="1400" kern="1200" dirty="0" err="1"/>
            <a:t>Történelmi</a:t>
          </a:r>
          <a:r>
            <a:rPr lang="en-US" sz="1400" kern="1200" dirty="0"/>
            <a:t> </a:t>
          </a:r>
          <a:r>
            <a:rPr lang="en-US" sz="1400" kern="1200" dirty="0" err="1"/>
            <a:t>krónika</a:t>
          </a:r>
          <a:r>
            <a:rPr lang="en-US" sz="1400" kern="1200" dirty="0"/>
            <a:t>/1908, sixteenth century in Germany. This image is in the public domain (PD-Art).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1824235" y="1961470"/>
        <a:ext cx="6405364" cy="1783154"/>
      </dsp:txXfrm>
    </dsp:sp>
    <dsp:sp modelId="{F91B3CD2-C650-4A27-8F9A-CB263860FB63}">
      <dsp:nvSpPr>
        <dsp:cNvPr id="0" name=""/>
        <dsp:cNvSpPr/>
      </dsp:nvSpPr>
      <dsp:spPr>
        <a:xfrm>
          <a:off x="178315" y="2139785"/>
          <a:ext cx="1645920" cy="14265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9EA7B-B247-4320-93E2-ED2B3BC98436}">
      <dsp:nvSpPr>
        <dsp:cNvPr id="0" name=""/>
        <dsp:cNvSpPr/>
      </dsp:nvSpPr>
      <dsp:spPr>
        <a:xfrm>
          <a:off x="0" y="3922940"/>
          <a:ext cx="8229600" cy="1783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>
              <a:solidFill>
                <a:schemeClr val="tx1"/>
              </a:solidFill>
            </a:rPr>
            <a:t>3. Tecnologias Digitais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 Smoker from the Erzgebirge as geek. </a:t>
          </a:r>
          <a:r>
            <a:rPr lang="en-US" sz="1400" kern="1200" dirty="0" err="1"/>
            <a:t>Markscheider</a:t>
          </a:r>
          <a:r>
            <a:rPr lang="en-US" sz="1400" kern="1200" dirty="0"/>
            <a:t>/2013. (GNU Free Document License). 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1824235" y="3922940"/>
        <a:ext cx="6405364" cy="1783154"/>
      </dsp:txXfrm>
    </dsp:sp>
    <dsp:sp modelId="{0AE80A09-1B97-4E21-858A-EA52BEB2FD23}">
      <dsp:nvSpPr>
        <dsp:cNvPr id="0" name=""/>
        <dsp:cNvSpPr/>
      </dsp:nvSpPr>
      <dsp:spPr>
        <a:xfrm>
          <a:off x="178315" y="4101255"/>
          <a:ext cx="1645920" cy="14265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88F39-5161-3F49-AAB3-265278C65064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26419-60E2-4C43-A4DF-F1C85D7380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4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6419-60E2-4C43-A4DF-F1C85D7380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7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88A9-7E80-234D-AF0D-B4D00F63BF7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5CB6-F5AA-2B44-A0CB-838E4765EF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1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88A9-7E80-234D-AF0D-B4D00F63BF7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5CB6-F5AA-2B44-A0CB-838E4765EF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2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88A9-7E80-234D-AF0D-B4D00F63BF7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5CB6-F5AA-2B44-A0CB-838E4765EF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9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88A9-7E80-234D-AF0D-B4D00F63BF7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5CB6-F5AA-2B44-A0CB-838E4765EF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3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88A9-7E80-234D-AF0D-B4D00F63BF7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5CB6-F5AA-2B44-A0CB-838E4765EF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6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88A9-7E80-234D-AF0D-B4D00F63BF7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5CB6-F5AA-2B44-A0CB-838E4765EF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9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88A9-7E80-234D-AF0D-B4D00F63BF7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5CB6-F5AA-2B44-A0CB-838E4765EF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0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88A9-7E80-234D-AF0D-B4D00F63BF7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5CB6-F5AA-2B44-A0CB-838E4765EF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5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88A9-7E80-234D-AF0D-B4D00F63BF7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5CB6-F5AA-2B44-A0CB-838E4765EF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1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88A9-7E80-234D-AF0D-B4D00F63BF7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5CB6-F5AA-2B44-A0CB-838E4765EF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88A9-7E80-234D-AF0D-B4D00F63BF7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5CB6-F5AA-2B44-A0CB-838E4765EF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C88A9-7E80-234D-AF0D-B4D00F63BF7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45CB6-F5AA-2B44-A0CB-838E4765EF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7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381000"/>
            <a:ext cx="14935200" cy="407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30" r="63669"/>
          <a:stretch>
            <a:fillRect/>
          </a:stretch>
        </p:blipFill>
        <p:spPr bwMode="auto">
          <a:xfrm>
            <a:off x="5108475" y="-120009"/>
            <a:ext cx="4529806" cy="352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242693" y="1233084"/>
            <a:ext cx="11430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sz="5400" dirty="0">
                <a:solidFill>
                  <a:schemeClr val="bg1"/>
                </a:solidFill>
                <a:latin typeface="Myriad Pro" charset="0"/>
              </a:rPr>
              <a:t>Tecnologia e a Revolução </a:t>
            </a:r>
          </a:p>
          <a:p>
            <a:r>
              <a:rPr lang="pt-BR" sz="5400" dirty="0">
                <a:solidFill>
                  <a:schemeClr val="bg1"/>
                </a:solidFill>
                <a:latin typeface="Myriad Pro" charset="0"/>
              </a:rPr>
              <a:t>na Educação </a:t>
            </a:r>
          </a:p>
          <a:p>
            <a:pPr eaLnBrk="1" hangingPunct="1"/>
            <a:endParaRPr lang="pt-BR" sz="4800" b="1" dirty="0">
              <a:solidFill>
                <a:schemeClr val="bg1"/>
              </a:solidFill>
              <a:latin typeface="Geogrotesque Bd" charset="0"/>
              <a:cs typeface="Myriad Pro" charset="0"/>
            </a:endParaRP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233651" y="3976578"/>
            <a:ext cx="765656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000" dirty="0">
                <a:solidFill>
                  <a:srgbClr val="FF0000"/>
                </a:solidFill>
                <a:latin typeface="Geogrotesque Rg" panose="02000000000000000000" pitchFamily="50" charset="0"/>
                <a:cs typeface="Geogrotesque Medium"/>
              </a:rPr>
              <a:t> </a:t>
            </a:r>
          </a:p>
          <a:p>
            <a:pPr eaLnBrk="1" hangingPunct="1"/>
            <a:r>
              <a:rPr lang="pt-BR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grotesque Medium"/>
              </a:rPr>
              <a:t>RONALDO </a:t>
            </a:r>
            <a:r>
              <a:rPr lang="pt-BR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grotesque Medium"/>
              </a:rPr>
              <a:t>MOTA</a:t>
            </a:r>
            <a:endParaRPr lang="pt-BR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Geogrotesque Medium"/>
            </a:endParaRPr>
          </a:p>
          <a:p>
            <a:pPr eaLnBrk="1" hangingPunct="1"/>
            <a:r>
              <a:rPr lang="pt-BR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grotesque Medium"/>
              </a:rPr>
              <a:t>Membro da “Academia Brasileira de Educação”</a:t>
            </a:r>
          </a:p>
          <a:p>
            <a:pPr eaLnBrk="1" hangingPunct="1"/>
            <a:r>
              <a:rPr lang="pt-BR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grotesque Medium"/>
              </a:rPr>
              <a:t>Diretor Científico – DIGITAL PAGES</a:t>
            </a:r>
          </a:p>
          <a:p>
            <a:pPr eaLnBrk="1" hangingPunct="1"/>
            <a:endParaRPr lang="pt-BR" sz="2000" dirty="0">
              <a:solidFill>
                <a:srgbClr val="FF0000"/>
              </a:solidFill>
              <a:latin typeface="Geogrotesque Rg" panose="02000000000000000000" pitchFamily="50" charset="0"/>
              <a:cs typeface="Geogrotesque Medium"/>
            </a:endParaRP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0" y="6058352"/>
            <a:ext cx="76565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dirty="0">
                <a:latin typeface="+mj-lt"/>
                <a:cs typeface="Geogrotesque Medium"/>
              </a:rPr>
              <a:t>Evento Fórum Anual RNP</a:t>
            </a:r>
          </a:p>
          <a:p>
            <a:pPr eaLnBrk="1" hangingPunct="1"/>
            <a:r>
              <a:rPr lang="pt-BR" dirty="0">
                <a:latin typeface="+mj-lt"/>
                <a:cs typeface="Geogrotesque Medium"/>
              </a:rPr>
              <a:t>Brasília – DF, 27 de agosto de  2019</a:t>
            </a:r>
          </a:p>
        </p:txBody>
      </p:sp>
    </p:spTree>
    <p:extLst>
      <p:ext uri="{BB962C8B-B14F-4D97-AF65-F5344CB8AC3E}">
        <p14:creationId xmlns:p14="http://schemas.microsoft.com/office/powerpoint/2010/main" val="157881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</p:nvPr>
        </p:nvGraphicFramePr>
        <p:xfrm>
          <a:off x="467544" y="620688"/>
          <a:ext cx="8229600" cy="5706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678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3" y="0"/>
            <a:ext cx="7065818" cy="6857999"/>
          </a:xfrm>
          <a:prstGeom prst="rect">
            <a:avLst/>
          </a:prstGeom>
          <a:gradFill flip="none" rotWithShape="1">
            <a:gsLst>
              <a:gs pos="47000">
                <a:srgbClr val="FF0000"/>
              </a:gs>
              <a:gs pos="100000">
                <a:schemeClr val="accent6"/>
              </a:gs>
            </a:gsLst>
            <a:lin ang="192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1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" y="889000"/>
            <a:ext cx="3048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mage1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91" y="1876136"/>
            <a:ext cx="4762500" cy="317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033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1" cy="6857999"/>
          </a:xfrm>
          <a:prstGeom prst="rect">
            <a:avLst/>
          </a:prstGeom>
          <a:gradFill flip="none" rotWithShape="1">
            <a:gsLst>
              <a:gs pos="47000">
                <a:srgbClr val="FF0000"/>
              </a:gs>
              <a:gs pos="100000">
                <a:schemeClr val="accent6"/>
              </a:gs>
            </a:gsLst>
            <a:lin ang="192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1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18" y="0"/>
            <a:ext cx="4673335" cy="3508664"/>
          </a:xfrm>
          <a:prstGeom prst="rect">
            <a:avLst/>
          </a:prstGeom>
        </p:spPr>
      </p:pic>
      <p:pic>
        <p:nvPicPr>
          <p:cNvPr id="4" name="Picture 3" descr="image1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706"/>
            <a:ext cx="9144000" cy="41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m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63133"/>
          </a:xfrm>
          <a:prstGeom prst="rect">
            <a:avLst/>
          </a:prstGeom>
        </p:spPr>
      </p:pic>
      <p:pic>
        <p:nvPicPr>
          <p:cNvPr id="5" name="Picture 4" descr="imagem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7311"/>
            <a:ext cx="9144000" cy="3263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818" y="473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0394" y="484916"/>
            <a:ext cx="780472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solidFill>
                  <a:srgbClr val="FF0000"/>
                </a:solidFill>
                <a:latin typeface="Geogrotesque Rg" panose="02000000000000000000" pitchFamily="50" charset="0"/>
                <a:cs typeface="Geogrotesque Regular"/>
              </a:rPr>
              <a:t>Até século XX:</a:t>
            </a:r>
            <a:r>
              <a:rPr lang="pt-BR" sz="3500" dirty="0">
                <a:latin typeface="Geogrotesque Rg" panose="02000000000000000000" pitchFamily="50" charset="0"/>
                <a:cs typeface="Geogrotesque Regular"/>
              </a:rPr>
              <a:t> </a:t>
            </a:r>
            <a:br>
              <a:rPr lang="pt-BR" sz="3500" dirty="0">
                <a:latin typeface="Geogrotesque Rg" panose="02000000000000000000" pitchFamily="50" charset="0"/>
                <a:cs typeface="Geogrotesque Regular"/>
              </a:rPr>
            </a:br>
            <a:r>
              <a:rPr lang="pt-BR" sz="3500" dirty="0">
                <a:latin typeface="Geogrotesque Rg" panose="02000000000000000000" pitchFamily="50" charset="0"/>
                <a:cs typeface="Geogrotesque Regular"/>
              </a:rPr>
              <a:t>dominância da “inteligência” baseada na “memória/conteúdo” (</a:t>
            </a:r>
            <a:r>
              <a:rPr lang="pt-BR" sz="3500" dirty="0">
                <a:solidFill>
                  <a:srgbClr val="FF0000"/>
                </a:solidFill>
                <a:latin typeface="Geogrotesque Rg" panose="02000000000000000000" pitchFamily="50" charset="0"/>
                <a:cs typeface="Geogrotesque Regular"/>
              </a:rPr>
              <a:t>Cognição</a:t>
            </a:r>
            <a:r>
              <a:rPr lang="pt-BR" sz="3500" dirty="0">
                <a:latin typeface="Geogrotesque Rg" panose="02000000000000000000" pitchFamily="50" charset="0"/>
                <a:cs typeface="Geogrotesque Regular"/>
              </a:rPr>
              <a:t>)</a:t>
            </a:r>
            <a:endParaRPr lang="en-US" sz="3500" dirty="0">
              <a:latin typeface="Geogrotesque Rg" panose="02000000000000000000" pitchFamily="50" charset="0"/>
              <a:cs typeface="Geogrotesque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818" y="4017816"/>
            <a:ext cx="8578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FF0000"/>
                </a:solidFill>
                <a:latin typeface="Geogrotesque Rg" panose="02000000000000000000" pitchFamily="50" charset="0"/>
                <a:cs typeface="Geogrotesque Regular"/>
              </a:rPr>
              <a:t>Mundo contemporâneo: </a:t>
            </a:r>
            <a:r>
              <a:rPr lang="pt-BR" sz="3000" dirty="0">
                <a:latin typeface="Geogrotesque Rg" panose="02000000000000000000" pitchFamily="50" charset="0"/>
                <a:cs typeface="Geogrotesque Regular"/>
              </a:rPr>
              <a:t>valorizando as “múltiplas inteligências”, com ênfase na capacidade de aprender continuamente, notadamente no “aprender a aprender” (Cognição + </a:t>
            </a:r>
            <a:r>
              <a:rPr lang="pt-BR" sz="3000" dirty="0">
                <a:solidFill>
                  <a:srgbClr val="FF0000"/>
                </a:solidFill>
                <a:latin typeface="Geogrotesque Rg" panose="02000000000000000000" pitchFamily="50" charset="0"/>
                <a:cs typeface="Geogrotesque Regular"/>
              </a:rPr>
              <a:t>Metacognição</a:t>
            </a:r>
            <a:r>
              <a:rPr lang="pt-BR" sz="3000" dirty="0">
                <a:latin typeface="Geogrotesque Rg" panose="02000000000000000000" pitchFamily="50" charset="0"/>
                <a:cs typeface="Geogrotesque Regular"/>
              </a:rPr>
              <a:t>)</a:t>
            </a:r>
            <a:endParaRPr lang="en-US" sz="3000" dirty="0">
              <a:latin typeface="Geogrotesque Rg" panose="02000000000000000000" pitchFamily="50" charset="0"/>
              <a:cs typeface="Geogrotesque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971800"/>
            <a:ext cx="7804727" cy="57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  <a:latin typeface="Geogrotesque Regular"/>
                <a:cs typeface="Geogrotesque Regular"/>
              </a:rPr>
              <a:t>V</a:t>
            </a:r>
            <a:r>
              <a:rPr lang="pt-BR" sz="3500" dirty="0">
                <a:solidFill>
                  <a:srgbClr val="FF0000"/>
                </a:solidFill>
                <a:latin typeface="Geogrotesque Regular"/>
                <a:cs typeface="Geogrotesque Regular"/>
              </a:rPr>
              <a:t>s.</a:t>
            </a:r>
            <a:endParaRPr lang="en-US" sz="3500" dirty="0">
              <a:latin typeface="Geogrotesque Regular"/>
              <a:cs typeface="Geogrotesqu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3649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76600" y="1"/>
            <a:ext cx="13716000" cy="1371600"/>
          </a:xfrm>
          <a:prstGeom prst="rect">
            <a:avLst/>
          </a:prstGeom>
          <a:gradFill flip="none" rotWithShape="1">
            <a:gsLst>
              <a:gs pos="47000">
                <a:srgbClr val="FF0000"/>
              </a:gs>
              <a:gs pos="100000">
                <a:schemeClr val="accent6"/>
              </a:gs>
            </a:gsLst>
            <a:lin ang="192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7"/>
          <p:cNvSpPr txBox="1">
            <a:spLocks noChangeArrowheads="1"/>
          </p:cNvSpPr>
          <p:nvPr/>
        </p:nvSpPr>
        <p:spPr bwMode="auto">
          <a:xfrm>
            <a:off x="337102" y="203537"/>
            <a:ext cx="85020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sz="3000" dirty="0">
                <a:solidFill>
                  <a:schemeClr val="bg1"/>
                </a:solidFill>
                <a:latin typeface="Geogrotesque SmBd" panose="02000000000000000000" pitchFamily="50" charset="0"/>
                <a:cs typeface="Geogrotesque Medium"/>
              </a:rPr>
              <a:t>O </a:t>
            </a:r>
            <a:r>
              <a:rPr lang="en-US" sz="3000" dirty="0">
                <a:solidFill>
                  <a:schemeClr val="bg1"/>
                </a:solidFill>
                <a:latin typeface="Geogrotesque SmBd" panose="02000000000000000000" pitchFamily="50" charset="0"/>
                <a:cs typeface="Geogrotesque Medium"/>
              </a:rPr>
              <a:t>Q</a:t>
            </a:r>
            <a:r>
              <a:rPr lang="pt-BR" sz="3000" dirty="0">
                <a:solidFill>
                  <a:schemeClr val="bg1"/>
                </a:solidFill>
                <a:latin typeface="Geogrotesque SmBd" panose="02000000000000000000" pitchFamily="50" charset="0"/>
                <a:cs typeface="Geogrotesque Medium"/>
              </a:rPr>
              <a:t>UE MUDA QUANDO MIGRAMOS DO COGNITIVO ANALÓGICO PARA O METACOGNITIVO DIGITAL?</a:t>
            </a:r>
          </a:p>
        </p:txBody>
      </p:sp>
      <p:pic>
        <p:nvPicPr>
          <p:cNvPr id="4" name="Picture 3" descr="imagem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990"/>
            <a:ext cx="9144000" cy="552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m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296400" cy="552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3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262826"/>
            <a:ext cx="10848171" cy="693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1696" y="65057"/>
            <a:ext cx="6245690" cy="693420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-76199"/>
            <a:ext cx="6245690" cy="914400"/>
          </a:xfrm>
          <a:prstGeom prst="rect">
            <a:avLst/>
          </a:prstGeom>
          <a:gradFill flip="none" rotWithShape="1">
            <a:gsLst>
              <a:gs pos="47000">
                <a:srgbClr val="FF0000"/>
              </a:gs>
              <a:gs pos="100000">
                <a:schemeClr val="accent6"/>
              </a:gs>
            </a:gsLst>
            <a:lin ang="192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Geogrotesque SmBd" panose="02000000000000000000" pitchFamily="50" charset="0"/>
                <a:cs typeface="Geogrotesque Bold"/>
              </a:rPr>
              <a:t>MAIOR DESAFIO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990600"/>
            <a:ext cx="60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eogrotesque Regular"/>
              </a:rPr>
              <a:t>”Todos aprendem, aprendem o </a:t>
            </a:r>
            <a:b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eogrotesque Regular"/>
              </a:rPr>
            </a:br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eogrotesque Regular"/>
              </a:rPr>
              <a:t>tempo todo e cada um à sua maneira”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eogrotesque 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2133600"/>
            <a:ext cx="6245690" cy="914400"/>
          </a:xfrm>
          <a:prstGeom prst="rect">
            <a:avLst/>
          </a:prstGeom>
          <a:gradFill flip="none" rotWithShape="1">
            <a:gsLst>
              <a:gs pos="47000">
                <a:srgbClr val="FF0000"/>
              </a:gs>
              <a:gs pos="100000">
                <a:schemeClr val="accent6"/>
              </a:gs>
            </a:gsLst>
            <a:lin ang="192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Geogrotesque SmBd" panose="02000000000000000000" pitchFamily="50" charset="0"/>
                <a:cs typeface="Geogrotesque Bold"/>
              </a:rPr>
              <a:t>SOLUÇÃO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3204274"/>
            <a:ext cx="6096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cs typeface="Geogrotesque Regular"/>
              </a:rPr>
              <a:t>”Hibridismo via multiplicidade </a:t>
            </a:r>
            <a:b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cs typeface="Geogrotesque Regular"/>
              </a:rPr>
            </a:br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cs typeface="Geogrotesque Regular"/>
              </a:rPr>
              <a:t>de formas de entrega e trilhas </a:t>
            </a:r>
            <a:b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cs typeface="Geogrotesque Regular"/>
              </a:rPr>
            </a:br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cs typeface="Geogrotesque Regular"/>
              </a:rPr>
              <a:t>educacionais personalizadas”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cs typeface="Geogrotesque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4800601"/>
            <a:ext cx="6245690" cy="914400"/>
          </a:xfrm>
          <a:prstGeom prst="rect">
            <a:avLst/>
          </a:prstGeom>
          <a:gradFill flip="none" rotWithShape="1">
            <a:gsLst>
              <a:gs pos="47000">
                <a:srgbClr val="FF0000"/>
              </a:gs>
              <a:gs pos="100000">
                <a:schemeClr val="accent6"/>
              </a:gs>
            </a:gsLst>
            <a:lin ang="192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Geogrotesque SmBd" panose="02000000000000000000" pitchFamily="50" charset="0"/>
                <a:cs typeface="Geogrotesque Bold"/>
              </a:rPr>
              <a:t>PERSPECTIVAS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6200" y="5867400"/>
            <a:ext cx="609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cs typeface="Geogrotesque Regular"/>
              </a:rPr>
              <a:t>Conjugar quantidade e qualidade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cs typeface="Geogrotesqu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825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49" y="0"/>
            <a:ext cx="6518441" cy="73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ubieniecki_School-teac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85800"/>
            <a:ext cx="4265921" cy="4960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9967" y="5867400"/>
            <a:ext cx="397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>
                <a:solidFill>
                  <a:schemeClr val="bg1"/>
                </a:solidFill>
              </a:rPr>
              <a:t>Oil</a:t>
            </a:r>
            <a:r>
              <a:rPr lang="pl-PL" sz="1200" i="1" dirty="0">
                <a:solidFill>
                  <a:schemeClr val="bg1"/>
                </a:solidFill>
              </a:rPr>
              <a:t> on </a:t>
            </a:r>
            <a:r>
              <a:rPr lang="pl-PL" sz="1200" i="1" dirty="0" err="1">
                <a:solidFill>
                  <a:schemeClr val="bg1"/>
                </a:solidFill>
              </a:rPr>
              <a:t>canvas</a:t>
            </a:r>
            <a:r>
              <a:rPr lang="pl-PL" sz="1200" i="1" dirty="0">
                <a:solidFill>
                  <a:schemeClr val="bg1"/>
                </a:solidFill>
              </a:rPr>
              <a:t> by Krzysztof </a:t>
            </a:r>
            <a:r>
              <a:rPr lang="pl-PL" sz="1200" i="1" dirty="0" err="1">
                <a:solidFill>
                  <a:schemeClr val="bg1"/>
                </a:solidFill>
              </a:rPr>
              <a:t>Lubieniecki</a:t>
            </a:r>
            <a:r>
              <a:rPr lang="pl-PL" sz="1200" i="1" dirty="0">
                <a:solidFill>
                  <a:schemeClr val="bg1"/>
                </a:solidFill>
              </a:rPr>
              <a:t>/1717  School-</a:t>
            </a:r>
            <a:r>
              <a:rPr lang="pl-PL" sz="1200" i="1" dirty="0" err="1">
                <a:solidFill>
                  <a:schemeClr val="bg1"/>
                </a:solidFill>
              </a:rPr>
              <a:t>teacher</a:t>
            </a:r>
            <a:r>
              <a:rPr lang="pl-PL" sz="1200" i="1" dirty="0">
                <a:solidFill>
                  <a:schemeClr val="bg1"/>
                </a:solidFill>
              </a:rPr>
              <a:t>. </a:t>
            </a:r>
            <a:r>
              <a:rPr lang="pl-PL" sz="1200" i="1" dirty="0" err="1">
                <a:solidFill>
                  <a:schemeClr val="bg1"/>
                </a:solidFill>
              </a:rPr>
              <a:t>National</a:t>
            </a:r>
            <a:r>
              <a:rPr lang="pl-PL" sz="1200" i="1" dirty="0">
                <a:solidFill>
                  <a:schemeClr val="bg1"/>
                </a:solidFill>
              </a:rPr>
              <a:t> </a:t>
            </a:r>
            <a:r>
              <a:rPr lang="pl-PL" sz="1200" i="1" dirty="0" err="1">
                <a:solidFill>
                  <a:schemeClr val="bg1"/>
                </a:solidFill>
              </a:rPr>
              <a:t>Museum</a:t>
            </a:r>
            <a:r>
              <a:rPr lang="pl-PL" sz="1200" i="1" dirty="0">
                <a:solidFill>
                  <a:schemeClr val="bg1"/>
                </a:solidFill>
              </a:rPr>
              <a:t> in </a:t>
            </a:r>
            <a:r>
              <a:rPr lang="pl-PL" sz="1200" i="1" dirty="0" err="1">
                <a:solidFill>
                  <a:schemeClr val="bg1"/>
                </a:solidFill>
              </a:rPr>
              <a:t>Warsaw</a:t>
            </a:r>
            <a:r>
              <a:rPr lang="pl-PL" sz="1200" i="1" dirty="0">
                <a:solidFill>
                  <a:schemeClr val="bg1"/>
                </a:solidFill>
              </a:rPr>
              <a:t>. </a:t>
            </a:r>
            <a:r>
              <a:rPr lang="pl-PL" sz="1200" i="1" dirty="0" err="1">
                <a:solidFill>
                  <a:schemeClr val="bg1"/>
                </a:solidFill>
              </a:rPr>
              <a:t>This</a:t>
            </a:r>
            <a:r>
              <a:rPr lang="pl-PL" sz="1200" i="1" dirty="0">
                <a:solidFill>
                  <a:schemeClr val="bg1"/>
                </a:solidFill>
              </a:rPr>
              <a:t> </a:t>
            </a:r>
            <a:r>
              <a:rPr lang="pl-PL" sz="1200" i="1" dirty="0" err="1">
                <a:solidFill>
                  <a:schemeClr val="bg1"/>
                </a:solidFill>
              </a:rPr>
              <a:t>work</a:t>
            </a:r>
            <a:r>
              <a:rPr lang="pl-PL" sz="1200" i="1" dirty="0">
                <a:solidFill>
                  <a:schemeClr val="bg1"/>
                </a:solidFill>
              </a:rPr>
              <a:t> </a:t>
            </a:r>
            <a:r>
              <a:rPr lang="pl-PL" sz="1200" i="1" dirty="0" err="1">
                <a:solidFill>
                  <a:schemeClr val="bg1"/>
                </a:solidFill>
              </a:rPr>
              <a:t>is</a:t>
            </a:r>
            <a:r>
              <a:rPr lang="pl-PL" sz="1200" i="1" dirty="0">
                <a:solidFill>
                  <a:schemeClr val="bg1"/>
                </a:solidFill>
              </a:rPr>
              <a:t> in public </a:t>
            </a:r>
            <a:r>
              <a:rPr lang="pl-PL" sz="1200" i="1" dirty="0" err="1">
                <a:solidFill>
                  <a:schemeClr val="bg1"/>
                </a:solidFill>
              </a:rPr>
              <a:t>dmain</a:t>
            </a:r>
            <a:r>
              <a:rPr lang="pl-PL" sz="1200" i="1" dirty="0">
                <a:solidFill>
                  <a:schemeClr val="bg1"/>
                </a:solidFill>
              </a:rPr>
              <a:t> (PD-Art).</a:t>
            </a:r>
            <a:endParaRPr lang="pl-PL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347243" y="2506624"/>
            <a:ext cx="36897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4500" dirty="0">
                <a:solidFill>
                  <a:srgbClr val="FF0000"/>
                </a:solidFill>
                <a:latin typeface="Geogrotesque SmBd" panose="02000000000000000000" pitchFamily="50" charset="0"/>
                <a:cs typeface="Geogrotesque Medium"/>
              </a:rPr>
              <a:t>GRATO!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0273" y="3416871"/>
            <a:ext cx="29787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348862" y="3463053"/>
            <a:ext cx="391833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Geogrotesque Rg" panose="02000000000000000000" pitchFamily="50" charset="0"/>
                <a:cs typeface="Geogrotesque Medium"/>
              </a:rPr>
              <a:t>Ronaldo Mota</a:t>
            </a:r>
          </a:p>
          <a:p>
            <a:pPr eaLnBrk="1" hangingPunct="1"/>
            <a:endParaRPr lang="pt-BR" sz="3500" dirty="0">
              <a:solidFill>
                <a:schemeClr val="tx1">
                  <a:lumMod val="65000"/>
                  <a:lumOff val="35000"/>
                </a:schemeClr>
              </a:solidFill>
              <a:latin typeface="Geogrotesque Rg" panose="02000000000000000000" pitchFamily="50" charset="0"/>
              <a:cs typeface="Geogrotesque Medium"/>
            </a:endParaRPr>
          </a:p>
          <a:p>
            <a:pPr eaLnBrk="1" hangingPunct="1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grotesque Rg" panose="02000000000000000000" pitchFamily="50" charset="0"/>
                <a:cs typeface="Geogrotesque Medium"/>
              </a:rPr>
              <a:t>ronamota@gmail.com</a:t>
            </a:r>
          </a:p>
        </p:txBody>
      </p:sp>
    </p:spTree>
    <p:extLst>
      <p:ext uri="{BB962C8B-B14F-4D97-AF65-F5344CB8AC3E}">
        <p14:creationId xmlns:p14="http://schemas.microsoft.com/office/powerpoint/2010/main" val="1865665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3A806502F69B4CBDD4EBC5BEA149D4" ma:contentTypeVersion="7" ma:contentTypeDescription="Crie um novo documento." ma:contentTypeScope="" ma:versionID="bd413f72c896df1c04e44aab855616ee">
  <xsd:schema xmlns:xsd="http://www.w3.org/2001/XMLSchema" xmlns:xs="http://www.w3.org/2001/XMLSchema" xmlns:p="http://schemas.microsoft.com/office/2006/metadata/properties" xmlns:ns2="64aaa46b-1083-4884-a3ed-222ecc0a1ded" targetNamespace="http://schemas.microsoft.com/office/2006/metadata/properties" ma:root="true" ma:fieldsID="744c1e492b8ed4c3e173a96d8de61e2e" ns2:_="">
    <xsd:import namespace="64aaa46b-1083-4884-a3ed-222ecc0a1d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aa46b-1083-4884-a3ed-222ecc0a1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6EE72A-49BC-443A-82EC-C05DE7DFDD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AEB434-3E2A-4D9E-8EB1-58C19EC81F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aaa46b-1083-4884-a3ed-222ecc0a1d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2D8218-85C9-440B-8DF6-85F16A5B93BF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64aaa46b-1083-4884-a3ed-222ecc0a1ded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180</Words>
  <Application>Microsoft Office PowerPoint</Application>
  <PresentationFormat>Apresentação na tela (4:3)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21" baseType="lpstr">
      <vt:lpstr>ＭＳ Ｐゴシック</vt:lpstr>
      <vt:lpstr>Arial</vt:lpstr>
      <vt:lpstr>Calibri</vt:lpstr>
      <vt:lpstr>Cambria</vt:lpstr>
      <vt:lpstr>Geogrotesque Bd</vt:lpstr>
      <vt:lpstr>Geogrotesque Bold</vt:lpstr>
      <vt:lpstr>Geogrotesque Medium</vt:lpstr>
      <vt:lpstr>Geogrotesque Regular</vt:lpstr>
      <vt:lpstr>Geogrotesque Rg</vt:lpstr>
      <vt:lpstr>Geogrotesque SmBd</vt:lpstr>
      <vt:lpstr>Myriad Pro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Flavio</dc:creator>
  <cp:lastModifiedBy>HP R051BR</cp:lastModifiedBy>
  <cp:revision>44</cp:revision>
  <dcterms:created xsi:type="dcterms:W3CDTF">2019-03-25T14:19:46Z</dcterms:created>
  <dcterms:modified xsi:type="dcterms:W3CDTF">2019-08-27T16:45:56Z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0x010100303A806502F69B4CBDD4EBC5BEA149D4</vt:lpwstr>
  </property>
</Properties>
</file>